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8" r:id="rId3"/>
    <p:sldId id="269" r:id="rId4"/>
    <p:sldId id="270" r:id="rId5"/>
    <p:sldId id="271" r:id="rId6"/>
    <p:sldId id="273" r:id="rId7"/>
    <p:sldId id="267" r:id="rId8"/>
  </p:sldIdLst>
  <p:sldSz cx="9144000" cy="6858000" type="screen4x3"/>
  <p:notesSz cx="6858000" cy="9144000"/>
  <p:embeddedFontLst>
    <p:embeddedFont>
      <p:font typeface="Sassoon Infant Rg" panose="02000503030000020003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  <p:embeddedFont>
      <p:font typeface="Twinkl SemiBold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7BC"/>
    <a:srgbClr val="B0DFF9"/>
    <a:srgbClr val="87BD31"/>
    <a:srgbClr val="FFE864"/>
    <a:srgbClr val="FFDF02"/>
    <a:srgbClr val="009541"/>
    <a:srgbClr val="90C7E5"/>
    <a:srgbClr val="0178C3"/>
    <a:srgbClr val="2DB6BC"/>
    <a:srgbClr val="88C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254" y="90"/>
      </p:cViewPr>
      <p:guideLst>
        <p:guide orient="horz" pos="2160"/>
        <p:guide pos="2880"/>
        <p:guide pos="340"/>
        <p:guide orient="horz" pos="3974"/>
        <p:guide pos="5420"/>
        <p:guide orient="horz" pos="368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/>
          <p:cNvSpPr/>
          <p:nvPr/>
        </p:nvSpPr>
        <p:spPr>
          <a:xfrm>
            <a:off x="755650" y="765175"/>
            <a:ext cx="3614219" cy="5327651"/>
          </a:xfrm>
          <a:prstGeom prst="roundRect">
            <a:avLst>
              <a:gd name="adj" fmla="val 0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spcAft>
                <a:spcPts val="1800"/>
              </a:spcAft>
            </a:pPr>
            <a:r>
              <a:rPr lang="en-IE" dirty="0">
                <a:solidFill>
                  <a:schemeClr val="tx1"/>
                </a:solidFill>
                <a:latin typeface="Twinkl" pitchFamily="50" charset="0"/>
              </a:rPr>
              <a:t>Is </a:t>
            </a:r>
            <a:r>
              <a:rPr lang="en-IE" dirty="0" err="1">
                <a:solidFill>
                  <a:schemeClr val="tx1"/>
                </a:solidFill>
                <a:latin typeface="Twinkl" pitchFamily="50" charset="0"/>
              </a:rPr>
              <a:t>mise</a:t>
            </a:r>
            <a:r>
              <a:rPr lang="en-IE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IE" dirty="0" err="1">
                <a:solidFill>
                  <a:schemeClr val="tx1"/>
                </a:solidFill>
                <a:latin typeface="Twinkl" pitchFamily="50" charset="0"/>
              </a:rPr>
              <a:t>Rónán</a:t>
            </a:r>
            <a:r>
              <a:rPr lang="en-IE" dirty="0">
                <a:solidFill>
                  <a:schemeClr val="tx1"/>
                </a:solidFill>
                <a:latin typeface="Twinkl" pitchFamily="50" charset="0"/>
              </a:rPr>
              <a:t>. </a:t>
            </a:r>
          </a:p>
          <a:p>
            <a:pPr>
              <a:spcAft>
                <a:spcPts val="1800"/>
              </a:spcAft>
            </a:pPr>
            <a:r>
              <a:rPr lang="en-IE" dirty="0" err="1">
                <a:solidFill>
                  <a:schemeClr val="tx1"/>
                </a:solidFill>
                <a:latin typeface="Twinkl" pitchFamily="50" charset="0"/>
              </a:rPr>
              <a:t>Tá</a:t>
            </a:r>
            <a:r>
              <a:rPr lang="en-IE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IE" dirty="0" err="1">
                <a:solidFill>
                  <a:schemeClr val="tx1"/>
                </a:solidFill>
                <a:latin typeface="Twinkl" pitchFamily="50" charset="0"/>
              </a:rPr>
              <a:t>peata</a:t>
            </a:r>
            <a:r>
              <a:rPr lang="en-IE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IE" dirty="0" err="1">
                <a:solidFill>
                  <a:schemeClr val="tx1"/>
                </a:solidFill>
                <a:latin typeface="Twinkl" pitchFamily="50" charset="0"/>
              </a:rPr>
              <a:t>agam</a:t>
            </a:r>
            <a:r>
              <a:rPr lang="en-IE" dirty="0">
                <a:solidFill>
                  <a:schemeClr val="tx1"/>
                </a:solidFill>
                <a:latin typeface="Twinkl" pitchFamily="50" charset="0"/>
              </a:rPr>
              <a:t>. Is cat é. Tigger is </a:t>
            </a:r>
            <a:r>
              <a:rPr lang="en-IE" dirty="0" err="1">
                <a:solidFill>
                  <a:schemeClr val="tx1"/>
                </a:solidFill>
                <a:latin typeface="Twinkl" pitchFamily="50" charset="0"/>
              </a:rPr>
              <a:t>ainm</a:t>
            </a:r>
            <a:r>
              <a:rPr lang="en-IE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IE" dirty="0" err="1">
                <a:solidFill>
                  <a:schemeClr val="tx1"/>
                </a:solidFill>
                <a:latin typeface="Twinkl" pitchFamily="50" charset="0"/>
              </a:rPr>
              <a:t>dó</a:t>
            </a:r>
            <a:r>
              <a:rPr lang="en-IE" dirty="0">
                <a:solidFill>
                  <a:schemeClr val="tx1"/>
                </a:solidFill>
                <a:latin typeface="Twinkl" pitchFamily="50" charset="0"/>
              </a:rPr>
              <a:t>. </a:t>
            </a:r>
          </a:p>
          <a:p>
            <a:pPr>
              <a:spcAft>
                <a:spcPts val="1800"/>
              </a:spcAft>
            </a:pPr>
            <a:r>
              <a:rPr lang="en-IE" dirty="0" err="1">
                <a:solidFill>
                  <a:schemeClr val="tx1"/>
                </a:solidFill>
                <a:latin typeface="Twinkl" pitchFamily="50" charset="0"/>
              </a:rPr>
              <a:t>Tá</a:t>
            </a:r>
            <a:r>
              <a:rPr lang="en-IE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IE" dirty="0" err="1">
                <a:solidFill>
                  <a:schemeClr val="tx1"/>
                </a:solidFill>
                <a:latin typeface="Twinkl" pitchFamily="50" charset="0"/>
              </a:rPr>
              <a:t>dáth</a:t>
            </a:r>
            <a:r>
              <a:rPr lang="en-IE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IE" dirty="0" err="1">
                <a:solidFill>
                  <a:schemeClr val="tx1"/>
                </a:solidFill>
                <a:latin typeface="Twinkl" pitchFamily="50" charset="0"/>
              </a:rPr>
              <a:t>rua</a:t>
            </a:r>
            <a:r>
              <a:rPr lang="en-IE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IE" dirty="0" err="1">
                <a:solidFill>
                  <a:schemeClr val="tx1"/>
                </a:solidFill>
                <a:latin typeface="Twinkl" pitchFamily="50" charset="0"/>
              </a:rPr>
              <a:t>ar</a:t>
            </a:r>
            <a:r>
              <a:rPr lang="en-IE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IE" dirty="0" err="1">
                <a:solidFill>
                  <a:schemeClr val="tx1"/>
                </a:solidFill>
                <a:latin typeface="Twinkl" pitchFamily="50" charset="0"/>
              </a:rPr>
              <a:t>mo</a:t>
            </a:r>
            <a:r>
              <a:rPr lang="en-IE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IE" dirty="0" err="1">
                <a:solidFill>
                  <a:schemeClr val="tx1"/>
                </a:solidFill>
                <a:latin typeface="Twinkl" pitchFamily="50" charset="0"/>
              </a:rPr>
              <a:t>pheata</a:t>
            </a:r>
            <a:r>
              <a:rPr lang="en-IE" dirty="0">
                <a:solidFill>
                  <a:schemeClr val="tx1"/>
                </a:solidFill>
                <a:latin typeface="Twinkl" pitchFamily="50" charset="0"/>
              </a:rPr>
              <a:t>. </a:t>
            </a:r>
          </a:p>
          <a:p>
            <a:pPr>
              <a:spcAft>
                <a:spcPts val="1800"/>
              </a:spcAft>
            </a:pPr>
            <a:r>
              <a:rPr lang="en-IE" dirty="0" err="1">
                <a:solidFill>
                  <a:schemeClr val="tx1"/>
                </a:solidFill>
                <a:latin typeface="Twinkl" pitchFamily="50" charset="0"/>
              </a:rPr>
              <a:t>Itheann</a:t>
            </a:r>
            <a:r>
              <a:rPr lang="en-IE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IE" dirty="0" err="1">
                <a:solidFill>
                  <a:schemeClr val="tx1"/>
                </a:solidFill>
                <a:latin typeface="Twinkl" pitchFamily="50" charset="0"/>
              </a:rPr>
              <a:t>sé</a:t>
            </a:r>
            <a:r>
              <a:rPr lang="en-IE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IE" dirty="0" err="1">
                <a:solidFill>
                  <a:schemeClr val="tx1"/>
                </a:solidFill>
                <a:latin typeface="Twinkl" pitchFamily="50" charset="0"/>
              </a:rPr>
              <a:t>iasc</a:t>
            </a:r>
            <a:r>
              <a:rPr lang="en-IE" dirty="0">
                <a:solidFill>
                  <a:schemeClr val="tx1"/>
                </a:solidFill>
                <a:latin typeface="Twinkl" pitchFamily="50" charset="0"/>
              </a:rPr>
              <a:t>. </a:t>
            </a:r>
            <a:r>
              <a:rPr lang="en-IE" dirty="0" err="1">
                <a:solidFill>
                  <a:schemeClr val="tx1"/>
                </a:solidFill>
                <a:latin typeface="Twinkl" pitchFamily="50" charset="0"/>
              </a:rPr>
              <a:t>Ólann</a:t>
            </a:r>
            <a:r>
              <a:rPr lang="en-IE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IE" dirty="0" err="1">
                <a:solidFill>
                  <a:schemeClr val="tx1"/>
                </a:solidFill>
                <a:latin typeface="Twinkl" pitchFamily="50" charset="0"/>
              </a:rPr>
              <a:t>sé</a:t>
            </a:r>
            <a:r>
              <a:rPr lang="en-IE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IE" dirty="0" err="1">
                <a:solidFill>
                  <a:schemeClr val="tx1"/>
                </a:solidFill>
                <a:latin typeface="Twinkl" pitchFamily="50" charset="0"/>
              </a:rPr>
              <a:t>bainne</a:t>
            </a:r>
            <a:r>
              <a:rPr lang="en-IE" dirty="0">
                <a:solidFill>
                  <a:schemeClr val="tx1"/>
                </a:solidFill>
                <a:latin typeface="Twinkl" pitchFamily="50" charset="0"/>
              </a:rPr>
              <a:t>. 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4572000" y="765175"/>
            <a:ext cx="3816350" cy="2584417"/>
          </a:xfrm>
          <a:prstGeom prst="roundRect">
            <a:avLst>
              <a:gd name="adj" fmla="val 0"/>
            </a:avLst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4572000" y="3513221"/>
            <a:ext cx="3816350" cy="2579604"/>
          </a:xfrm>
          <a:prstGeom prst="roundRect">
            <a:avLst>
              <a:gd name="adj" fmla="val 0"/>
            </a:avLst>
          </a:prstGeom>
          <a:solidFill>
            <a:srgbClr val="88C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60" y="3429000"/>
            <a:ext cx="2763853" cy="2897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"/>
          <a:stretch/>
        </p:blipFill>
        <p:spPr>
          <a:xfrm>
            <a:off x="5360391" y="841682"/>
            <a:ext cx="2239569" cy="25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4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/>
          <p:cNvSpPr/>
          <p:nvPr/>
        </p:nvSpPr>
        <p:spPr>
          <a:xfrm>
            <a:off x="4774130" y="765174"/>
            <a:ext cx="3614219" cy="5327651"/>
          </a:xfrm>
          <a:prstGeom prst="roundRect">
            <a:avLst>
              <a:gd name="adj" fmla="val 0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spcAft>
                <a:spcPts val="1800"/>
              </a:spcAft>
            </a:pPr>
            <a:r>
              <a:rPr lang="en-IE" dirty="0">
                <a:solidFill>
                  <a:schemeClr val="tx1"/>
                </a:solidFill>
              </a:rPr>
              <a:t>Is </a:t>
            </a:r>
            <a:r>
              <a:rPr lang="en-IE" dirty="0" err="1">
                <a:solidFill>
                  <a:schemeClr val="tx1"/>
                </a:solidFill>
              </a:rPr>
              <a:t>mise</a:t>
            </a:r>
            <a:r>
              <a:rPr lang="en-IE" dirty="0">
                <a:solidFill>
                  <a:schemeClr val="tx1"/>
                </a:solidFill>
              </a:rPr>
              <a:t> Emma.</a:t>
            </a:r>
          </a:p>
          <a:p>
            <a:pPr>
              <a:spcAft>
                <a:spcPts val="1800"/>
              </a:spcAft>
            </a:pPr>
            <a:r>
              <a:rPr lang="en-IE" dirty="0" err="1">
                <a:solidFill>
                  <a:schemeClr val="tx1"/>
                </a:solidFill>
              </a:rPr>
              <a:t>Tá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peata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agam</a:t>
            </a:r>
            <a:r>
              <a:rPr lang="en-IE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IE" dirty="0">
                <a:solidFill>
                  <a:schemeClr val="tx1"/>
                </a:solidFill>
              </a:rPr>
              <a:t>Is </a:t>
            </a:r>
            <a:r>
              <a:rPr lang="en-IE" dirty="0" err="1">
                <a:solidFill>
                  <a:schemeClr val="tx1"/>
                </a:solidFill>
              </a:rPr>
              <a:t>madra</a:t>
            </a:r>
            <a:r>
              <a:rPr lang="en-IE" dirty="0">
                <a:solidFill>
                  <a:schemeClr val="tx1"/>
                </a:solidFill>
              </a:rPr>
              <a:t> í.</a:t>
            </a:r>
          </a:p>
          <a:p>
            <a:pPr>
              <a:spcAft>
                <a:spcPts val="1800"/>
              </a:spcAft>
            </a:pPr>
            <a:r>
              <a:rPr lang="en-IE" dirty="0">
                <a:solidFill>
                  <a:schemeClr val="tx1"/>
                </a:solidFill>
              </a:rPr>
              <a:t>Jessie is </a:t>
            </a:r>
            <a:r>
              <a:rPr lang="en-IE" dirty="0" err="1">
                <a:solidFill>
                  <a:schemeClr val="tx1"/>
                </a:solidFill>
              </a:rPr>
              <a:t>ainm</a:t>
            </a:r>
            <a:r>
              <a:rPr lang="en-IE" dirty="0">
                <a:solidFill>
                  <a:schemeClr val="tx1"/>
                </a:solidFill>
              </a:rPr>
              <a:t> di.</a:t>
            </a:r>
          </a:p>
          <a:p>
            <a:pPr>
              <a:spcAft>
                <a:spcPts val="1800"/>
              </a:spcAft>
            </a:pPr>
            <a:r>
              <a:rPr lang="en-IE" dirty="0" err="1">
                <a:solidFill>
                  <a:schemeClr val="tx1"/>
                </a:solidFill>
              </a:rPr>
              <a:t>Tá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dath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bán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agus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dubh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ar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mo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pheata</a:t>
            </a:r>
            <a:r>
              <a:rPr lang="en-IE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IE" dirty="0" err="1">
                <a:solidFill>
                  <a:schemeClr val="tx1"/>
                </a:solidFill>
              </a:rPr>
              <a:t>Tá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eireaball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fada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aici</a:t>
            </a:r>
            <a:r>
              <a:rPr lang="en-IE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IE" dirty="0" err="1">
                <a:solidFill>
                  <a:schemeClr val="tx1"/>
                </a:solidFill>
              </a:rPr>
              <a:t>Tá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cosa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fada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aici</a:t>
            </a:r>
            <a:r>
              <a:rPr lang="en-IE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IE" dirty="0">
                <a:solidFill>
                  <a:schemeClr val="tx1"/>
                </a:solidFill>
              </a:rPr>
              <a:t>Is </a:t>
            </a:r>
            <a:r>
              <a:rPr lang="en-IE" dirty="0" err="1">
                <a:solidFill>
                  <a:schemeClr val="tx1"/>
                </a:solidFill>
              </a:rPr>
              <a:t>maith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léi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feoil</a:t>
            </a:r>
            <a:r>
              <a:rPr lang="en-IE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IE" dirty="0" err="1">
                <a:solidFill>
                  <a:schemeClr val="tx1"/>
                </a:solidFill>
              </a:rPr>
              <a:t>Ní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maith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léi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cait</a:t>
            </a:r>
            <a:r>
              <a:rPr lang="en-IE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765175"/>
            <a:ext cx="3816350" cy="2584417"/>
          </a:xfrm>
          <a:prstGeom prst="roundRect">
            <a:avLst>
              <a:gd name="adj" fmla="val 0"/>
            </a:avLst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3513221"/>
            <a:ext cx="3816350" cy="2579604"/>
          </a:xfrm>
          <a:prstGeom prst="roundRect">
            <a:avLst>
              <a:gd name="adj" fmla="val 0"/>
            </a:avLst>
          </a:prstGeom>
          <a:solidFill>
            <a:srgbClr val="88C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"/>
          <a:stretch/>
        </p:blipFill>
        <p:spPr>
          <a:xfrm>
            <a:off x="1645857" y="792685"/>
            <a:ext cx="2035936" cy="2556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53" y="2873207"/>
            <a:ext cx="3982307" cy="348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755650" y="765174"/>
            <a:ext cx="3614219" cy="5327651"/>
          </a:xfrm>
          <a:prstGeom prst="roundRect">
            <a:avLst>
              <a:gd name="adj" fmla="val 0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spcAft>
                <a:spcPts val="1800"/>
              </a:spcAft>
            </a:pPr>
            <a:r>
              <a:rPr lang="en-IE" dirty="0">
                <a:solidFill>
                  <a:schemeClr val="tx1"/>
                </a:solidFill>
              </a:rPr>
              <a:t>Is </a:t>
            </a:r>
            <a:r>
              <a:rPr lang="en-IE" dirty="0" err="1">
                <a:solidFill>
                  <a:schemeClr val="tx1"/>
                </a:solidFill>
              </a:rPr>
              <a:t>mise</a:t>
            </a:r>
            <a:r>
              <a:rPr lang="en-IE" dirty="0">
                <a:solidFill>
                  <a:schemeClr val="tx1"/>
                </a:solidFill>
              </a:rPr>
              <a:t> Lee.</a:t>
            </a:r>
          </a:p>
          <a:p>
            <a:pPr>
              <a:spcAft>
                <a:spcPts val="1800"/>
              </a:spcAft>
            </a:pPr>
            <a:r>
              <a:rPr lang="en-IE" dirty="0" err="1">
                <a:solidFill>
                  <a:schemeClr val="tx1"/>
                </a:solidFill>
              </a:rPr>
              <a:t>Tá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peata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agam</a:t>
            </a:r>
            <a:r>
              <a:rPr lang="en-IE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IE" dirty="0">
                <a:solidFill>
                  <a:schemeClr val="tx1"/>
                </a:solidFill>
              </a:rPr>
              <a:t>Is </a:t>
            </a:r>
            <a:r>
              <a:rPr lang="en-IE" dirty="0" err="1">
                <a:solidFill>
                  <a:schemeClr val="tx1"/>
                </a:solidFill>
              </a:rPr>
              <a:t>laghairt</a:t>
            </a:r>
            <a:r>
              <a:rPr lang="en-IE" dirty="0">
                <a:solidFill>
                  <a:schemeClr val="tx1"/>
                </a:solidFill>
              </a:rPr>
              <a:t> é.</a:t>
            </a:r>
          </a:p>
          <a:p>
            <a:pPr>
              <a:spcAft>
                <a:spcPts val="1800"/>
              </a:spcAft>
            </a:pPr>
            <a:r>
              <a:rPr lang="en-IE" dirty="0" err="1">
                <a:solidFill>
                  <a:schemeClr val="tx1"/>
                </a:solidFill>
              </a:rPr>
              <a:t>Tá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cosa</a:t>
            </a:r>
            <a:r>
              <a:rPr lang="en-IE" dirty="0">
                <a:solidFill>
                  <a:schemeClr val="tx1"/>
                </a:solidFill>
              </a:rPr>
              <a:t> gear </a:t>
            </a:r>
            <a:r>
              <a:rPr lang="en-IE" dirty="0" err="1">
                <a:solidFill>
                  <a:schemeClr val="tx1"/>
                </a:solidFill>
              </a:rPr>
              <a:t>aige</a:t>
            </a:r>
            <a:r>
              <a:rPr lang="en-IE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IE" dirty="0" err="1">
                <a:solidFill>
                  <a:schemeClr val="tx1"/>
                </a:solidFill>
              </a:rPr>
              <a:t>Tá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cluasa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beaga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aige</a:t>
            </a:r>
            <a:r>
              <a:rPr lang="en-IE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IE" dirty="0" err="1">
                <a:solidFill>
                  <a:schemeClr val="tx1"/>
                </a:solidFill>
              </a:rPr>
              <a:t>Itheann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sé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feithidí</a:t>
            </a:r>
            <a:r>
              <a:rPr lang="en-IE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IE" dirty="0" err="1">
                <a:solidFill>
                  <a:schemeClr val="tx1"/>
                </a:solidFill>
              </a:rPr>
              <a:t>Tá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dáth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oráiste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agus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gorm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ar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mo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pheata</a:t>
            </a:r>
            <a:r>
              <a:rPr lang="en-I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4572000" y="765175"/>
            <a:ext cx="3816350" cy="2584417"/>
          </a:xfrm>
          <a:prstGeom prst="roundRect">
            <a:avLst>
              <a:gd name="adj" fmla="val 0"/>
            </a:avLst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4572000" y="3513221"/>
            <a:ext cx="3816350" cy="2579604"/>
          </a:xfrm>
          <a:prstGeom prst="roundRect">
            <a:avLst>
              <a:gd name="adj" fmla="val 0"/>
            </a:avLst>
          </a:prstGeom>
          <a:solidFill>
            <a:srgbClr val="88C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5015" y="3611694"/>
            <a:ext cx="3585986" cy="2968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8"/>
          <a:stretch/>
        </p:blipFill>
        <p:spPr>
          <a:xfrm>
            <a:off x="5443367" y="829191"/>
            <a:ext cx="2073617" cy="251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8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/>
          <p:cNvSpPr/>
          <p:nvPr/>
        </p:nvSpPr>
        <p:spPr>
          <a:xfrm>
            <a:off x="4774130" y="765174"/>
            <a:ext cx="3614219" cy="5327651"/>
          </a:xfrm>
          <a:prstGeom prst="roundRect">
            <a:avLst>
              <a:gd name="adj" fmla="val 0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spcAft>
                <a:spcPts val="1800"/>
              </a:spcAft>
            </a:pPr>
            <a:r>
              <a:rPr lang="en-IE" dirty="0">
                <a:solidFill>
                  <a:schemeClr val="tx1"/>
                </a:solidFill>
              </a:rPr>
              <a:t>Is </a:t>
            </a:r>
            <a:r>
              <a:rPr lang="en-IE" dirty="0" err="1">
                <a:solidFill>
                  <a:schemeClr val="tx1"/>
                </a:solidFill>
              </a:rPr>
              <a:t>mise</a:t>
            </a:r>
            <a:r>
              <a:rPr lang="en-IE" dirty="0">
                <a:solidFill>
                  <a:schemeClr val="tx1"/>
                </a:solidFill>
              </a:rPr>
              <a:t> Ciara.</a:t>
            </a:r>
          </a:p>
          <a:p>
            <a:pPr>
              <a:spcAft>
                <a:spcPts val="1800"/>
              </a:spcAft>
            </a:pPr>
            <a:r>
              <a:rPr lang="en-IE" dirty="0" err="1">
                <a:solidFill>
                  <a:schemeClr val="tx1"/>
                </a:solidFill>
              </a:rPr>
              <a:t>Tá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peata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agam</a:t>
            </a:r>
            <a:r>
              <a:rPr lang="en-IE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IE" dirty="0">
                <a:solidFill>
                  <a:schemeClr val="tx1"/>
                </a:solidFill>
              </a:rPr>
              <a:t>Is </a:t>
            </a:r>
            <a:r>
              <a:rPr lang="en-IE" dirty="0" err="1">
                <a:solidFill>
                  <a:schemeClr val="tx1"/>
                </a:solidFill>
              </a:rPr>
              <a:t>iasc</a:t>
            </a:r>
            <a:r>
              <a:rPr lang="en-IE" dirty="0">
                <a:solidFill>
                  <a:schemeClr val="tx1"/>
                </a:solidFill>
              </a:rPr>
              <a:t> í.</a:t>
            </a:r>
          </a:p>
          <a:p>
            <a:pPr>
              <a:spcAft>
                <a:spcPts val="1800"/>
              </a:spcAft>
            </a:pPr>
            <a:r>
              <a:rPr lang="en-IE" dirty="0">
                <a:solidFill>
                  <a:schemeClr val="tx1"/>
                </a:solidFill>
              </a:rPr>
              <a:t>Goldie is </a:t>
            </a:r>
            <a:r>
              <a:rPr lang="en-IE" dirty="0" err="1">
                <a:solidFill>
                  <a:schemeClr val="tx1"/>
                </a:solidFill>
              </a:rPr>
              <a:t>ainm</a:t>
            </a:r>
            <a:r>
              <a:rPr lang="en-IE" dirty="0">
                <a:solidFill>
                  <a:schemeClr val="tx1"/>
                </a:solidFill>
              </a:rPr>
              <a:t> di</a:t>
            </a:r>
            <a:r>
              <a:rPr lang="en-IE">
                <a:solidFill>
                  <a:schemeClr val="tx1"/>
                </a:solidFill>
              </a:rPr>
              <a:t>. </a:t>
            </a:r>
            <a:endParaRPr lang="en-IE" dirty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</a:pPr>
            <a:r>
              <a:rPr lang="en-IE" dirty="0" err="1">
                <a:solidFill>
                  <a:schemeClr val="tx1"/>
                </a:solidFill>
              </a:rPr>
              <a:t>Tá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dáth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oráiste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ar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mo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pheata</a:t>
            </a:r>
            <a:r>
              <a:rPr lang="en-IE" dirty="0">
                <a:solidFill>
                  <a:schemeClr val="tx1"/>
                </a:solidFill>
              </a:rPr>
              <a:t>. </a:t>
            </a:r>
          </a:p>
          <a:p>
            <a:pPr>
              <a:spcAft>
                <a:spcPts val="1800"/>
              </a:spcAft>
            </a:pPr>
            <a:r>
              <a:rPr lang="en-IE" dirty="0" err="1">
                <a:solidFill>
                  <a:schemeClr val="tx1"/>
                </a:solidFill>
              </a:rPr>
              <a:t>Itheann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sí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bis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éisc</a:t>
            </a:r>
            <a:r>
              <a:rPr lang="en-IE" dirty="0">
                <a:solidFill>
                  <a:schemeClr val="tx1"/>
                </a:solidFill>
              </a:rPr>
              <a:t>. </a:t>
            </a:r>
          </a:p>
          <a:p>
            <a:pPr>
              <a:spcAft>
                <a:spcPts val="1800"/>
              </a:spcAft>
            </a:pPr>
            <a:r>
              <a:rPr lang="en-IE" dirty="0" err="1">
                <a:solidFill>
                  <a:schemeClr val="tx1"/>
                </a:solidFill>
              </a:rPr>
              <a:t>Níl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cosa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aici</a:t>
            </a:r>
            <a:r>
              <a:rPr lang="en-IE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55650" y="765175"/>
            <a:ext cx="3816350" cy="2584417"/>
          </a:xfrm>
          <a:prstGeom prst="roundRect">
            <a:avLst>
              <a:gd name="adj" fmla="val 0"/>
            </a:avLst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755650" y="3513221"/>
            <a:ext cx="3816350" cy="2579604"/>
          </a:xfrm>
          <a:prstGeom prst="roundRect">
            <a:avLst>
              <a:gd name="adj" fmla="val 0"/>
            </a:avLst>
          </a:prstGeom>
          <a:solidFill>
            <a:srgbClr val="88C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0" y="3529486"/>
            <a:ext cx="2983831" cy="2771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5"/>
          <a:stretch/>
        </p:blipFill>
        <p:spPr>
          <a:xfrm>
            <a:off x="1138567" y="816996"/>
            <a:ext cx="3050516" cy="25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5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/>
          <p:cNvSpPr/>
          <p:nvPr/>
        </p:nvSpPr>
        <p:spPr>
          <a:xfrm>
            <a:off x="755650" y="765175"/>
            <a:ext cx="7632700" cy="5327650"/>
          </a:xfrm>
          <a:prstGeom prst="roundRect">
            <a:avLst>
              <a:gd name="adj" fmla="val 0"/>
            </a:avLst>
          </a:prstGeom>
          <a:solidFill>
            <a:srgbClr val="88C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1707" y="2936326"/>
            <a:ext cx="61205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4800" dirty="0">
                <a:solidFill>
                  <a:schemeClr val="bg1"/>
                </a:solidFill>
              </a:rPr>
              <a:t>An </a:t>
            </a:r>
            <a:r>
              <a:rPr lang="en-IE" sz="4800" dirty="0" err="1">
                <a:solidFill>
                  <a:schemeClr val="bg1"/>
                </a:solidFill>
              </a:rPr>
              <a:t>bhfuil</a:t>
            </a:r>
            <a:r>
              <a:rPr lang="en-IE" sz="4800" dirty="0">
                <a:solidFill>
                  <a:schemeClr val="bg1"/>
                </a:solidFill>
              </a:rPr>
              <a:t> </a:t>
            </a:r>
            <a:r>
              <a:rPr lang="en-IE" sz="4800" dirty="0" err="1">
                <a:solidFill>
                  <a:schemeClr val="bg1"/>
                </a:solidFill>
              </a:rPr>
              <a:t>peata</a:t>
            </a:r>
            <a:r>
              <a:rPr lang="en-IE" sz="4800" dirty="0">
                <a:solidFill>
                  <a:schemeClr val="bg1"/>
                </a:solidFill>
              </a:rPr>
              <a:t> </a:t>
            </a:r>
            <a:r>
              <a:rPr lang="en-IE" sz="4800" dirty="0" err="1">
                <a:solidFill>
                  <a:schemeClr val="bg1"/>
                </a:solidFill>
              </a:rPr>
              <a:t>agat</a:t>
            </a:r>
            <a:r>
              <a:rPr lang="en-IE" sz="48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202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151</Words>
  <Application>Microsoft Office PowerPoint</Application>
  <PresentationFormat>Taispeántas ar scáileán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Clófhoirne a úsáideadh</vt:lpstr>
      </vt:variant>
      <vt:variant>
        <vt:i4>5</vt:i4>
      </vt:variant>
      <vt:variant>
        <vt:lpstr>Téama</vt:lpstr>
      </vt:variant>
      <vt:variant>
        <vt:i4>1</vt:i4>
      </vt:variant>
      <vt:variant>
        <vt:lpstr>Teidil sleamhnáin</vt:lpstr>
      </vt:variant>
      <vt:variant>
        <vt:i4>7</vt:i4>
      </vt:variant>
    </vt:vector>
  </HeadingPairs>
  <TitlesOfParts>
    <vt:vector size="13" baseType="lpstr">
      <vt:lpstr>Sassoon Infant Rg</vt:lpstr>
      <vt:lpstr>Arial</vt:lpstr>
      <vt:lpstr>Calibri</vt:lpstr>
      <vt:lpstr>Twinkl</vt:lpstr>
      <vt:lpstr>Twinkl SemiBold</vt:lpstr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 Brady</cp:lastModifiedBy>
  <cp:revision>142</cp:revision>
  <dcterms:created xsi:type="dcterms:W3CDTF">2014-10-01T16:09:27Z</dcterms:created>
  <dcterms:modified xsi:type="dcterms:W3CDTF">2021-01-11T11:44:01Z</dcterms:modified>
</cp:coreProperties>
</file>